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handoutMasterIdLst>
    <p:handoutMasterId r:id="rId9"/>
  </p:handoutMasterIdLst>
  <p:sldIdLst>
    <p:sldId id="259" r:id="rId2"/>
    <p:sldId id="261" r:id="rId3"/>
    <p:sldId id="260" r:id="rId4"/>
    <p:sldId id="256" r:id="rId5"/>
    <p:sldId id="258" r:id="rId6"/>
    <p:sldId id="257" r:id="rId7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045" y="-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5FCC168-2FA8-49DC-902E-AF3EB5F7CC02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BCA0893-7E7E-4F55-A1E9-02A0731F0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84CA56B-AA5C-4B02-B19A-6F7C3F6F222A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720725"/>
            <a:ext cx="27019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62034E2-45DA-4B19-984A-61C10D980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7961376"/>
            <a:ext cx="6858000" cy="118262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6858" y="8071104"/>
            <a:ext cx="1687068" cy="95097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769364" y="8058912"/>
            <a:ext cx="5088636" cy="95097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771650" y="5384800"/>
            <a:ext cx="4857750" cy="24384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71650" y="8066716"/>
            <a:ext cx="5029200" cy="9144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57150" y="8091599"/>
            <a:ext cx="1543050" cy="9144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C789DDC-75EE-4871-A186-3922708AA387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564045" y="315385"/>
            <a:ext cx="4400550" cy="486833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000750" y="304800"/>
            <a:ext cx="628650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59D90-0771-4163-A10B-E310B5838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9DDC-75EE-4871-A186-3922708AA387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9D90-0771-4163-A10B-E310B5838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812801"/>
            <a:ext cx="1543050" cy="73554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812800"/>
            <a:ext cx="4171950" cy="7355419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14900" y="8331204"/>
            <a:ext cx="1657350" cy="486833"/>
          </a:xfrm>
        </p:spPr>
        <p:txBody>
          <a:bodyPr/>
          <a:lstStyle/>
          <a:p>
            <a:fld id="{6C789DDC-75EE-4871-A186-3922708AA387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1" y="8330944"/>
            <a:ext cx="4180112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4572239" y="0"/>
            <a:ext cx="240030" cy="9144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4606529" y="812800"/>
            <a:ext cx="171450" cy="83312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4606529" y="0"/>
            <a:ext cx="171450" cy="7112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4336654" y="263922"/>
            <a:ext cx="711200" cy="183357"/>
          </a:xfrm>
        </p:spPr>
        <p:txBody>
          <a:bodyPr/>
          <a:lstStyle/>
          <a:p>
            <a:fld id="{09359D90-0771-4163-A10B-E310B5838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486" y="304800"/>
            <a:ext cx="6115050" cy="1320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9DDC-75EE-4871-A186-3922708AA387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359D90-0771-4163-A10B-E310B58386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9486" y="2133600"/>
            <a:ext cx="6115050" cy="5994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3657601"/>
            <a:ext cx="5342335" cy="2230967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032000"/>
            <a:ext cx="6858000" cy="1524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2133600"/>
            <a:ext cx="971550" cy="1320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028700" y="2133600"/>
            <a:ext cx="5829300" cy="1320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133600"/>
            <a:ext cx="5715000" cy="13208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9DDC-75EE-4871-A186-3922708AA387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2336800"/>
            <a:ext cx="971550" cy="935568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9359D90-0771-4163-A10B-E310B58386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2119423"/>
            <a:ext cx="2914650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633676" y="2119423"/>
            <a:ext cx="2914650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789DDC-75EE-4871-A186-3922708AA387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9359D90-0771-4163-A10B-E310B58386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364067"/>
            <a:ext cx="6115050" cy="115993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3251200"/>
            <a:ext cx="2914650" cy="4775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3600450" y="3251200"/>
            <a:ext cx="2914650" cy="4775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789DDC-75EE-4871-A186-3922708AA387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9359D90-0771-4163-A10B-E310B58386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457200" y="2336800"/>
            <a:ext cx="2914650" cy="85344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3600450" y="2336800"/>
            <a:ext cx="2914650" cy="85344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9DDC-75EE-4871-A186-3922708AA387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359D90-0771-4163-A10B-E310B5838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9DDC-75EE-4871-A186-3922708AA387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8331200"/>
            <a:ext cx="400050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59D90-0771-4163-A10B-E310B5838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067"/>
            <a:ext cx="6057900" cy="115993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9DDC-75EE-4871-A186-3922708AA387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359D90-0771-4163-A10B-E310B58386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336800"/>
            <a:ext cx="1200150" cy="5791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771650" y="2336800"/>
            <a:ext cx="4800600" cy="5892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0150" y="73152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6858" y="6096000"/>
            <a:ext cx="6858000" cy="118262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6858" y="6217920"/>
            <a:ext cx="1097280" cy="95097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159002" y="6205728"/>
            <a:ext cx="5698998" cy="95097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6197600"/>
            <a:ext cx="5486400" cy="9144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085850" y="0"/>
            <a:ext cx="75438" cy="915619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686300" y="8331201"/>
            <a:ext cx="2000250" cy="486833"/>
          </a:xfrm>
        </p:spPr>
        <p:txBody>
          <a:bodyPr rtlCol="0"/>
          <a:lstStyle/>
          <a:p>
            <a:fld id="{6C789DDC-75EE-4871-A186-3922708AA387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6222999"/>
            <a:ext cx="1085850" cy="884771"/>
          </a:xfrm>
        </p:spPr>
        <p:txBody>
          <a:bodyPr rtlCol="0"/>
          <a:lstStyle>
            <a:lvl1pPr>
              <a:defRPr sz="2800"/>
            </a:lvl1pPr>
          </a:lstStyle>
          <a:p>
            <a:fld id="{09359D90-0771-4163-A10B-E310B58386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200150" y="8330942"/>
            <a:ext cx="3429000" cy="486833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0432" y="0"/>
            <a:ext cx="5687568" cy="6091936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115050" cy="1320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9486" y="2133600"/>
            <a:ext cx="6115050" cy="60350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0" y="8331201"/>
            <a:ext cx="2000250" cy="48683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789DDC-75EE-4871-A186-3922708AA387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1" y="8330942"/>
            <a:ext cx="4065812" cy="486833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645920"/>
            <a:ext cx="6858000" cy="4267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706880"/>
            <a:ext cx="400050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442912" y="1706880"/>
            <a:ext cx="6415088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696296"/>
            <a:ext cx="400050" cy="32596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359D90-0771-4163-A10B-E310B5838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Grade 7</a:t>
            </a:r>
            <a:br>
              <a:rPr lang="en-US" dirty="0" smtClean="0"/>
            </a:br>
            <a:r>
              <a:rPr lang="en-US" dirty="0" smtClean="0"/>
              <a:t>The Power of Point of 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Vocabulary -- Fiction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24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ELA Grade 7 </a:t>
            </a:r>
            <a:r>
              <a:rPr lang="en-US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Power of Point of View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Lesson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 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Resource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3.4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sz="4400" dirty="0" smtClean="0"/>
              <a:t>  point of view</a:t>
            </a:r>
          </a:p>
          <a:p>
            <a:pPr lvl="1">
              <a:buFont typeface="Wingdings" pitchFamily="2" charset="2"/>
              <a:buChar char="Ø"/>
            </a:pPr>
            <a:r>
              <a:rPr lang="en-US" sz="4400" dirty="0" smtClean="0"/>
              <a:t>  first-person</a:t>
            </a:r>
          </a:p>
          <a:p>
            <a:pPr lvl="1">
              <a:buFont typeface="Wingdings" pitchFamily="2" charset="2"/>
              <a:buChar char="Ø"/>
            </a:pPr>
            <a:r>
              <a:rPr lang="en-US" sz="4400" dirty="0" smtClean="0"/>
              <a:t>  third-person, limited</a:t>
            </a:r>
          </a:p>
          <a:p>
            <a:pPr lvl="1">
              <a:buFont typeface="Wingdings" pitchFamily="2" charset="2"/>
              <a:buChar char="Ø"/>
            </a:pPr>
            <a:r>
              <a:rPr lang="en-US" sz="4400" dirty="0" smtClean="0"/>
              <a:t>  omniscient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vantage point from which a story is told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:\Users\Sarah\AppData\Local\Microsoft\Windows\Temporary Internet Files\Content.IE5\AHCFYN2K\MC9000787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191000"/>
            <a:ext cx="2409825" cy="2562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First-Person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narrator is a character in the story.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narrator tells the story through only his/her perspective.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gloriA.olamendi\AppData\Local\Microsoft\Windows\Temporary Internet Files\Content.IE5\GTY0JKSW\MC90043381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267200"/>
            <a:ext cx="1676401" cy="1676257"/>
          </a:xfrm>
          <a:prstGeom prst="rect">
            <a:avLst/>
          </a:prstGeom>
          <a:noFill/>
        </p:spPr>
      </p:pic>
      <p:pic>
        <p:nvPicPr>
          <p:cNvPr id="7" name="Picture 2" descr="C:\Users\gloriA.olamendi\AppData\Local\Microsoft\Windows\Temporary Internet Files\Content.IE5\GTY0JKSW\MC90043381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181600"/>
            <a:ext cx="1676401" cy="1676257"/>
          </a:xfrm>
          <a:prstGeom prst="rect">
            <a:avLst/>
          </a:prstGeom>
          <a:noFill/>
        </p:spPr>
      </p:pic>
      <p:pic>
        <p:nvPicPr>
          <p:cNvPr id="1027" name="Picture 3" descr="C:\Users\gloriA.olamendi\AppData\Local\Microsoft\Windows\Temporary Internet Files\Content.IE5\650WVPD0\MC90015060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6324600"/>
            <a:ext cx="1351501" cy="1371600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1295400" y="4114800"/>
            <a:ext cx="4419600" cy="419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Third-Person, Limited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narrator is not a character in the story.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narrator tells the story through the thoughts and feelings of just one character.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28600" y="4724400"/>
            <a:ext cx="4419600" cy="419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loriA.olamendi\AppData\Local\Microsoft\Windows\Temporary Internet Files\Content.IE5\GTY0JKSW\MC90043381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5105400"/>
            <a:ext cx="1676401" cy="1676257"/>
          </a:xfrm>
          <a:prstGeom prst="rect">
            <a:avLst/>
          </a:prstGeom>
          <a:noFill/>
        </p:spPr>
      </p:pic>
      <p:pic>
        <p:nvPicPr>
          <p:cNvPr id="7" name="Picture 2" descr="C:\Users\gloriA.olamendi\AppData\Local\Microsoft\Windows\Temporary Internet Files\Content.IE5\GTY0JKSW\MC90043381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334000"/>
            <a:ext cx="1676401" cy="1676257"/>
          </a:xfrm>
          <a:prstGeom prst="rect">
            <a:avLst/>
          </a:prstGeom>
          <a:noFill/>
        </p:spPr>
      </p:pic>
      <p:pic>
        <p:nvPicPr>
          <p:cNvPr id="1027" name="Picture 3" descr="C:\Users\gloriA.olamendi\AppData\Local\Microsoft\Windows\Temporary Internet Files\Content.IE5\650WVPD0\MC90015060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257800"/>
            <a:ext cx="1351501" cy="1371600"/>
          </a:xfrm>
          <a:prstGeom prst="rect">
            <a:avLst/>
          </a:prstGeom>
          <a:noFill/>
        </p:spPr>
      </p:pic>
      <p:pic>
        <p:nvPicPr>
          <p:cNvPr id="8" name="Picture 2" descr="C:\Users\gloriA.olamendi\AppData\Local\Microsoft\Windows\Temporary Internet Files\Content.IE5\GTY0JKSW\MC90043381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7010400"/>
            <a:ext cx="1676401" cy="1676257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>
            <a:stCxn id="1027" idx="1"/>
          </p:cNvCxnSpPr>
          <p:nvPr/>
        </p:nvCxnSpPr>
        <p:spPr>
          <a:xfrm flipH="1">
            <a:off x="4191000" y="5943600"/>
            <a:ext cx="10668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loud Callout 12"/>
          <p:cNvSpPr/>
          <p:nvPr/>
        </p:nvSpPr>
        <p:spPr>
          <a:xfrm>
            <a:off x="3733800" y="4572000"/>
            <a:ext cx="914400" cy="612648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Omniscient Point of 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narrator is not a character in the story.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narrator tells the story through the most personal thoughts and feelings of all the characters.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209800" y="4648200"/>
            <a:ext cx="4419600" cy="434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loriA.olamendi\AppData\Local\Microsoft\Windows\Temporary Internet Files\Content.IE5\GTY0JKSW\MC90043381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5105400"/>
            <a:ext cx="1676401" cy="1676257"/>
          </a:xfrm>
          <a:prstGeom prst="rect">
            <a:avLst/>
          </a:prstGeom>
          <a:noFill/>
        </p:spPr>
      </p:pic>
      <p:pic>
        <p:nvPicPr>
          <p:cNvPr id="7" name="Picture 2" descr="C:\Users\gloriA.olamendi\AppData\Local\Microsoft\Windows\Temporary Internet Files\Content.IE5\GTY0JKSW\MC90043381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6400800"/>
            <a:ext cx="1676401" cy="1676257"/>
          </a:xfrm>
          <a:prstGeom prst="rect">
            <a:avLst/>
          </a:prstGeom>
          <a:noFill/>
        </p:spPr>
      </p:pic>
      <p:pic>
        <p:nvPicPr>
          <p:cNvPr id="1027" name="Picture 3" descr="C:\Users\gloriA.olamendi\AppData\Local\Microsoft\Windows\Temporary Internet Files\Content.IE5\650WVPD0\MC90015060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953000"/>
            <a:ext cx="1351501" cy="1371600"/>
          </a:xfrm>
          <a:prstGeom prst="rect">
            <a:avLst/>
          </a:prstGeom>
          <a:noFill/>
        </p:spPr>
      </p:pic>
      <p:pic>
        <p:nvPicPr>
          <p:cNvPr id="8" name="Picture 2" descr="C:\Users\gloriA.olamendi\AppData\Local\Microsoft\Windows\Temporary Internet Files\Content.IE5\GTY0JKSW\MC90043381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6858000"/>
            <a:ext cx="1676401" cy="1676257"/>
          </a:xfrm>
          <a:prstGeom prst="rect">
            <a:avLst/>
          </a:prstGeom>
          <a:noFill/>
        </p:spPr>
      </p:pic>
      <p:sp>
        <p:nvSpPr>
          <p:cNvPr id="13" name="Cloud Callout 12"/>
          <p:cNvSpPr/>
          <p:nvPr/>
        </p:nvSpPr>
        <p:spPr>
          <a:xfrm>
            <a:off x="5638800" y="6553200"/>
            <a:ext cx="914400" cy="612648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loud Callout 13"/>
          <p:cNvSpPr/>
          <p:nvPr/>
        </p:nvSpPr>
        <p:spPr>
          <a:xfrm>
            <a:off x="5257800" y="4572000"/>
            <a:ext cx="914400" cy="612648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loud Callout 14"/>
          <p:cNvSpPr/>
          <p:nvPr/>
        </p:nvSpPr>
        <p:spPr>
          <a:xfrm>
            <a:off x="3048000" y="5715000"/>
            <a:ext cx="914400" cy="612648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676400" y="6172200"/>
            <a:ext cx="10668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600200" y="5486400"/>
            <a:ext cx="3200400" cy="1600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600200" y="5181600"/>
            <a:ext cx="28956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90</TotalTime>
  <Words>121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Grade 7 The Power of Point of View</vt:lpstr>
      <vt:lpstr>Vocabulary</vt:lpstr>
      <vt:lpstr>Point of View</vt:lpstr>
      <vt:lpstr>First-Person</vt:lpstr>
      <vt:lpstr>Third-Person, Limited</vt:lpstr>
      <vt:lpstr>Omniscient Point of View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Person Point of View</dc:title>
  <dc:creator>gloria.olamendi</dc:creator>
  <cp:lastModifiedBy>april.baxter</cp:lastModifiedBy>
  <cp:revision>13</cp:revision>
  <dcterms:created xsi:type="dcterms:W3CDTF">2013-07-24T19:02:03Z</dcterms:created>
  <dcterms:modified xsi:type="dcterms:W3CDTF">2013-11-06T19:34:53Z</dcterms:modified>
</cp:coreProperties>
</file>